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240923"/>
            <a:ext cx="10947042" cy="1269039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PASIAN A MINTHANG HEN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To God be the Glory! </a:t>
            </a:r>
            <a:endParaRPr lang="en-US" sz="2800" b="0" dirty="0">
              <a:effectLst/>
            </a:endParaRPr>
          </a:p>
          <a:p>
            <a:r>
              <a:rPr lang="en-US" sz="2800" dirty="0"/>
              <a:t>Late 29:2 </a:t>
            </a:r>
            <a:endParaRPr lang="en-US" sz="2800" b="0" dirty="0">
              <a:effectLst/>
            </a:endParaRPr>
          </a:p>
          <a:p>
            <a:r>
              <a:rPr lang="en-US" sz="2800" dirty="0"/>
              <a:t>Fanny Jane Crosby, 1820-1915</a:t>
            </a:r>
            <a:endParaRPr lang="en-US" sz="2800" b="0" dirty="0">
              <a:effectLst/>
            </a:endParaRPr>
          </a:p>
          <a:p>
            <a:r>
              <a:rPr lang="en-US" sz="2800" dirty="0" err="1"/>
              <a:t>Doh</a:t>
            </a:r>
            <a:r>
              <a:rPr lang="en-US" sz="2800" dirty="0"/>
              <a:t> is Ab </a:t>
            </a:r>
            <a:endParaRPr lang="en-US" sz="2800" b="0" dirty="0">
              <a:effectLst/>
            </a:endParaRPr>
          </a:p>
          <a:p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532189" y="6156101"/>
            <a:ext cx="2556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bawl hi. </a:t>
            </a:r>
            <a:endParaRPr lang="en-US" sz="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it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ta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hi;</a:t>
            </a:r>
            <a:endParaRPr lang="en-US" sz="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seelna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endParaRPr lang="en-US" sz="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  <a:endParaRPr lang="en-US" sz="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532189" y="6156101"/>
            <a:ext cx="2659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Phat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Phat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kizel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hen!</a:t>
            </a:r>
            <a:endParaRPr lang="en-US" sz="4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Phat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Phat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  <a:endParaRPr lang="en-US" sz="4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hen.</a:t>
            </a:r>
            <a:endParaRPr lang="en-US" sz="4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min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Pa kiang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</a:t>
            </a:r>
            <a:endParaRPr lang="en-US" sz="4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</a:t>
            </a:r>
            <a:endParaRPr lang="en-US" sz="4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514935" y="6156101"/>
            <a:ext cx="2677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leizo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6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Pasian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6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Mimawh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nangawn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up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6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a up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6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678839" y="6156101"/>
            <a:ext cx="2513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</a:t>
            </a: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ta; </a:t>
            </a: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Sangzaw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siangzaw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lianzaw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lungdamzaw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30597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197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1. PASIAN A MINTHANG HEN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7</cp:revision>
  <dcterms:created xsi:type="dcterms:W3CDTF">2018-10-09T13:17:21Z</dcterms:created>
  <dcterms:modified xsi:type="dcterms:W3CDTF">2018-12-13T10:55:52Z</dcterms:modified>
</cp:coreProperties>
</file>